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0630F-24FE-428F-8F69-AFBE7D10F995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8C0EC-A9F2-4692-960B-9626FF7665E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B7A87-B29F-4EE6-BD93-F765ACE5353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B7A87-B29F-4EE6-BD93-F765ACE5353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8C0EC-A9F2-4692-960B-9626FF7665EA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E7A28-ED54-4BDB-A77A-10C5B09EFFF2}" type="datetimeFigureOut">
              <a:rPr lang="en-US" smtClean="0"/>
              <a:pPr/>
              <a:t>3/18/2012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8B668-6A7E-47B0-93B3-6C5817994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1938-39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 JUNIOR LEAGUE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000" dirty="0" smtClean="0"/>
              <a:t>WINNERS</a:t>
            </a:r>
            <a:br>
              <a:rPr lang="en-GB" sz="2000" dirty="0" smtClean="0"/>
            </a:br>
            <a:r>
              <a:rPr lang="en-GB" sz="2000" dirty="0" smtClean="0"/>
              <a:t>Banbury Charity Cup</a:t>
            </a:r>
            <a:br>
              <a:rPr lang="en-GB" sz="2000" dirty="0" smtClean="0"/>
            </a:br>
            <a:r>
              <a:rPr lang="en-GB" sz="2000" dirty="0" smtClean="0"/>
              <a:t>Brackley Myers Cup</a:t>
            </a:r>
            <a:br>
              <a:rPr lang="en-GB" sz="2000" dirty="0" smtClean="0"/>
            </a:br>
            <a:r>
              <a:rPr lang="en-GB" dirty="0" smtClean="0"/>
              <a:t>1938 </a:t>
            </a:r>
            <a:r>
              <a:rPr lang="en-GB" dirty="0" smtClean="0"/>
              <a:t>- 39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martin57\Desktop\MCFC\MCFC Photos &amp; Reports\Photos &amp; Reports 1930s\MCFC 1938-39\1938-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526302"/>
            <a:ext cx="8892480" cy="5331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MIDDLETON CHENEY</vt:lpstr>
      <vt:lpstr>FIRST TEAM</vt:lpstr>
      <vt:lpstr>WINNERS Banbury Charity Cup Brackley Myers Cup 1938 - 39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3</cp:revision>
  <dcterms:created xsi:type="dcterms:W3CDTF">2010-09-20T08:58:55Z</dcterms:created>
  <dcterms:modified xsi:type="dcterms:W3CDTF">2012-03-18T11:38:02Z</dcterms:modified>
</cp:coreProperties>
</file>